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E9A3-D9A1-439F-B2B6-F96B10C28032}" type="datetimeFigureOut">
              <a:rPr lang="da-DK" smtClean="0"/>
              <a:pPr/>
              <a:t>31-10-2013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9B5FD-CCF6-4D32-812E-D7793A46356C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http://intra.cat.dk/udskolingen/files/2010/10/peom_kornak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836712"/>
            <a:ext cx="2160240" cy="288032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6408712" cy="936103"/>
          </a:xfrm>
        </p:spPr>
        <p:txBody>
          <a:bodyPr>
            <a:normAutofit/>
          </a:bodyPr>
          <a:lstStyle/>
          <a:p>
            <a:pPr algn="l"/>
            <a:r>
              <a:rPr lang="da-DK" sz="2200" b="1" dirty="0" smtClean="0"/>
              <a:t>Når vinteren rinder i grøft og i grav</a:t>
            </a:r>
            <a:br>
              <a:rPr lang="da-DK" sz="2200" b="1" dirty="0" smtClean="0"/>
            </a:br>
            <a:r>
              <a:rPr lang="da-DK" sz="1800" dirty="0" smtClean="0"/>
              <a:t>Tekst: Johan Skjoldborg 1897	Musik: Johannes </a:t>
            </a:r>
            <a:r>
              <a:rPr lang="da-DK" sz="1800" dirty="0" err="1" smtClean="0"/>
              <a:t>Torrild</a:t>
            </a:r>
            <a:r>
              <a:rPr lang="da-DK" sz="1800" dirty="0" smtClean="0"/>
              <a:t> 1907</a:t>
            </a:r>
            <a:endParaRPr lang="da-DK" sz="1800" b="1" dirty="0"/>
          </a:p>
        </p:txBody>
      </p:sp>
      <p:sp>
        <p:nvSpPr>
          <p:cNvPr id="4" name="Tekstboks 3"/>
          <p:cNvSpPr txBox="1"/>
          <p:nvPr/>
        </p:nvSpPr>
        <p:spPr>
          <a:xfrm>
            <a:off x="7956376" y="2606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1 af 4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4572000" y="45811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 smtClean="0"/>
              <a:t>Når vinteren rinder i grøft og i grav</a:t>
            </a:r>
            <a:br>
              <a:rPr lang="da-DK" dirty="0" smtClean="0"/>
            </a:br>
            <a:r>
              <a:rPr lang="da-DK" dirty="0" smtClean="0"/>
              <a:t>og rugens krøllede blade</a:t>
            </a:r>
            <a:br>
              <a:rPr lang="da-DK" dirty="0" smtClean="0"/>
            </a:br>
            <a:r>
              <a:rPr lang="da-DK" dirty="0" smtClean="0"/>
              <a:t>sig ranker i solen, som spejles i hav</a:t>
            </a:r>
            <a:br>
              <a:rPr lang="da-DK" dirty="0" smtClean="0"/>
            </a:br>
            <a:r>
              <a:rPr lang="da-DK" dirty="0" smtClean="0"/>
              <a:t>jeg griber med længsel, knap ved jeg deraf</a:t>
            </a:r>
            <a:br>
              <a:rPr lang="da-DK" dirty="0" smtClean="0"/>
            </a:br>
            <a:r>
              <a:rPr lang="da-DK" i="1" dirty="0" smtClean="0"/>
              <a:t>min hakke, min skovl og min spade.</a:t>
            </a:r>
            <a:br>
              <a:rPr lang="da-DK" i="1" dirty="0" smtClean="0"/>
            </a:br>
            <a:endParaRPr lang="da-DK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789040"/>
            <a:ext cx="42767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http://pics.qxlstatic.dk/12_711217896_Big/danmark/kap-min-hakke-min-skovl-og-min-spa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484784"/>
            <a:ext cx="4248472" cy="2676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4046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 af 4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4572000" y="486916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 smtClean="0"/>
              <a:t>Jeg hvæsser på stenen den </a:t>
            </a:r>
            <a:r>
              <a:rPr lang="da-DK" dirty="0" err="1" smtClean="0"/>
              <a:t>rustnede</a:t>
            </a:r>
            <a:r>
              <a:rPr lang="da-DK" dirty="0" smtClean="0"/>
              <a:t> æg</a:t>
            </a:r>
            <a:br>
              <a:rPr lang="da-DK" dirty="0" smtClean="0"/>
            </a:br>
            <a:r>
              <a:rPr lang="da-DK" dirty="0" smtClean="0"/>
              <a:t>og retter den bøjede plade</a:t>
            </a:r>
            <a:br>
              <a:rPr lang="da-DK" dirty="0" smtClean="0"/>
            </a:br>
            <a:r>
              <a:rPr lang="da-DK" dirty="0" smtClean="0"/>
              <a:t>så springer jeg uden for mur og for væg</a:t>
            </a:r>
            <a:br>
              <a:rPr lang="da-DK" dirty="0" smtClean="0"/>
            </a:br>
            <a:r>
              <a:rPr lang="da-DK" dirty="0" smtClean="0"/>
              <a:t>hvor marken har klumper og mosen har klæg</a:t>
            </a:r>
            <a:br>
              <a:rPr lang="da-DK" dirty="0" smtClean="0"/>
            </a:br>
            <a:r>
              <a:rPr lang="da-DK" i="1" dirty="0" smtClean="0"/>
              <a:t>med min hakke, min skovl og min spade.</a:t>
            </a:r>
            <a:br>
              <a:rPr lang="da-DK" i="1" dirty="0" smtClean="0"/>
            </a:br>
            <a:endParaRPr lang="da-DK" i="1" dirty="0"/>
          </a:p>
        </p:txBody>
      </p:sp>
      <p:pic>
        <p:nvPicPr>
          <p:cNvPr id="3074" name="Picture 2" descr="http://www.idenyt.dk/Archive/idenyt.dk/articles/78/00000208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714750" cy="2705100"/>
          </a:xfrm>
          <a:prstGeom prst="rect">
            <a:avLst/>
          </a:prstGeom>
          <a:noFill/>
        </p:spPr>
      </p:pic>
      <p:pic>
        <p:nvPicPr>
          <p:cNvPr id="3076" name="Picture 4" descr="http://www.kristeligt-dagblad.dk/modules/xphoto/cache/63/245563_656_700_0_0_0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908720"/>
            <a:ext cx="4248472" cy="3549028"/>
          </a:xfrm>
          <a:prstGeom prst="rect">
            <a:avLst/>
          </a:prstGeom>
          <a:noFill/>
        </p:spPr>
      </p:pic>
      <p:pic>
        <p:nvPicPr>
          <p:cNvPr id="3080" name="Picture 8" descr="http://2.bp.blogspot.com/_wDHz8nIYhbU/TJuT2yKd_EI/AAAAAAAAG4s/hYhskieI2qQ/s320/P91096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50804"/>
            <a:ext cx="3600400" cy="270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3326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3 af 4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4788024" y="422108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 smtClean="0"/>
              <a:t>Jeg lytter til vårens syngende kor,</a:t>
            </a:r>
            <a:br>
              <a:rPr lang="da-DK" dirty="0" smtClean="0"/>
            </a:br>
            <a:r>
              <a:rPr lang="da-DK" dirty="0" smtClean="0"/>
              <a:t>til lærken, den jublende glade,</a:t>
            </a:r>
            <a:br>
              <a:rPr lang="da-DK" dirty="0" smtClean="0"/>
            </a:br>
            <a:r>
              <a:rPr lang="da-DK" dirty="0" smtClean="0"/>
              <a:t>vi kender hinanden fra </a:t>
            </a:r>
            <a:r>
              <a:rPr lang="da-DK" dirty="0" err="1" smtClean="0"/>
              <a:t>somren</a:t>
            </a:r>
            <a:r>
              <a:rPr lang="da-DK" dirty="0" smtClean="0"/>
              <a:t> </a:t>
            </a:r>
            <a:r>
              <a:rPr lang="da-DK" dirty="0" err="1" smtClean="0"/>
              <a:t>ifjor</a:t>
            </a:r>
            <a:r>
              <a:rPr lang="da-DK" dirty="0" smtClean="0"/>
              <a:t>,</a:t>
            </a:r>
            <a:br>
              <a:rPr lang="da-DK" dirty="0" smtClean="0"/>
            </a:br>
            <a:r>
              <a:rPr lang="da-DK" dirty="0" smtClean="0"/>
              <a:t>den kvidrer, jeg grøfter og graver min jord</a:t>
            </a:r>
            <a:br>
              <a:rPr lang="da-DK" dirty="0" smtClean="0"/>
            </a:br>
            <a:r>
              <a:rPr lang="da-DK" i="1" dirty="0" smtClean="0"/>
              <a:t>med min hakke, min skovl og min spade.</a:t>
            </a:r>
            <a:r>
              <a:rPr lang="da-DK" dirty="0" smtClean="0"/>
              <a:t/>
            </a:r>
            <a:br>
              <a:rPr lang="da-DK" dirty="0" smtClean="0"/>
            </a:br>
            <a:endParaRPr lang="da-DK" dirty="0"/>
          </a:p>
        </p:txBody>
      </p:sp>
      <p:pic>
        <p:nvPicPr>
          <p:cNvPr id="7" name="Picture 6" descr="http://www.esbjergkommune.dk/Files/Billeder/Borger/Affald,%20energi%20og%20milj%C3%B8/Jord/jor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89040"/>
            <a:ext cx="4095750" cy="2857500"/>
          </a:xfrm>
          <a:prstGeom prst="rect">
            <a:avLst/>
          </a:prstGeom>
          <a:noFill/>
        </p:spPr>
      </p:pic>
      <p:pic>
        <p:nvPicPr>
          <p:cNvPr id="1026" name="Picture 2" descr="http://us.123rf.com/400wm/400/400/ciuciumama/ciuciumama1112/ciuciumama111200031/11661850-spring--birds-sing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4664"/>
            <a:ext cx="3240359" cy="2989231"/>
          </a:xfrm>
          <a:prstGeom prst="rect">
            <a:avLst/>
          </a:prstGeom>
          <a:noFill/>
        </p:spPr>
      </p:pic>
      <p:pic>
        <p:nvPicPr>
          <p:cNvPr id="1028" name="Picture 4" descr="http://znn.india.com/Img/2013/1/12/sin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764704"/>
            <a:ext cx="3747998" cy="2630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7956376" y="6206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4 af 4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860032" y="306896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>
              <a:buAutoNum type="arabicPeriod"/>
            </a:pPr>
            <a:endParaRPr lang="da-DK" dirty="0"/>
          </a:p>
          <a:p>
            <a:pPr marL="342900" indent="-342900">
              <a:buAutoNum type="arabicPeriod"/>
            </a:pPr>
            <a:endParaRPr lang="da-DK" dirty="0" smtClean="0"/>
          </a:p>
          <a:p>
            <a:pPr marL="342900" indent="-342900"/>
            <a:endParaRPr lang="da-DK" dirty="0" smtClean="0"/>
          </a:p>
        </p:txBody>
      </p:sp>
      <p:sp>
        <p:nvSpPr>
          <p:cNvPr id="5" name="Rektangel 4"/>
          <p:cNvSpPr/>
          <p:nvPr/>
        </p:nvSpPr>
        <p:spPr>
          <a:xfrm>
            <a:off x="4283968" y="472514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 smtClean="0"/>
              <a:t>Når solen går ned i et luende bål</a:t>
            </a:r>
            <a:br>
              <a:rPr lang="da-DK" dirty="0" smtClean="0"/>
            </a:br>
            <a:r>
              <a:rPr lang="da-DK" dirty="0" smtClean="0"/>
              <a:t>bag lynghedens vidtstrakte flade,</a:t>
            </a:r>
            <a:br>
              <a:rPr lang="da-DK" dirty="0" smtClean="0"/>
            </a:br>
            <a:r>
              <a:rPr lang="da-DK" dirty="0" smtClean="0"/>
              <a:t>jeg retter min ryg og jeg skimter et mål</a:t>
            </a:r>
            <a:br>
              <a:rPr lang="da-DK" dirty="0" smtClean="0"/>
            </a:br>
            <a:r>
              <a:rPr lang="da-DK" dirty="0" smtClean="0"/>
              <a:t>da blåner og blinker det </a:t>
            </a:r>
            <a:r>
              <a:rPr lang="da-DK" dirty="0" err="1" smtClean="0"/>
              <a:t>blanktslidte</a:t>
            </a:r>
            <a:r>
              <a:rPr lang="da-DK" dirty="0" smtClean="0"/>
              <a:t> stål</a:t>
            </a:r>
            <a:br>
              <a:rPr lang="da-DK" dirty="0" smtClean="0"/>
            </a:br>
            <a:r>
              <a:rPr lang="da-DK" i="1" dirty="0" smtClean="0"/>
              <a:t>i min hakke, min skovl og min spade.</a:t>
            </a:r>
            <a:br>
              <a:rPr lang="da-DK" i="1" dirty="0" smtClean="0"/>
            </a:br>
            <a:endParaRPr lang="da-DK" i="1" dirty="0"/>
          </a:p>
        </p:txBody>
      </p:sp>
      <p:pic>
        <p:nvPicPr>
          <p:cNvPr id="2050" name="Picture 2" descr="http://badut.typepad.com/.a/6a0105357b8c7f970b017744a2820b970d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456345" cy="2952328"/>
          </a:xfrm>
          <a:prstGeom prst="rect">
            <a:avLst/>
          </a:prstGeom>
          <a:noFill/>
        </p:spPr>
      </p:pic>
      <p:pic>
        <p:nvPicPr>
          <p:cNvPr id="2052" name="Picture 4" descr="http://www2.aasg.dk/asgaf/Kunstgalleri/VermehrenFaarehyrde-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4060176" cy="2952328"/>
          </a:xfrm>
          <a:prstGeom prst="rect">
            <a:avLst/>
          </a:prstGeom>
          <a:noFill/>
        </p:spPr>
      </p:pic>
      <p:pic>
        <p:nvPicPr>
          <p:cNvPr id="2054" name="Picture 6" descr="http://www.brdr-bentien.dk/data/images/skov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21088"/>
            <a:ext cx="2088231" cy="2465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45</Words>
  <Application>Microsoft Office PowerPoint</Application>
  <PresentationFormat>Skærmshow (4:3)</PresentationFormat>
  <Paragraphs>49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5" baseType="lpstr">
      <vt:lpstr>Kontortema</vt:lpstr>
      <vt:lpstr>Når vinteren rinder i grøft og i grav Tekst: Johan Skjoldborg 1897 Musik: Johannes Torrild 1907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Tekst: Musik:</dc:title>
  <dc:creator>Liv</dc:creator>
  <cp:lastModifiedBy>Jan Christiansen</cp:lastModifiedBy>
  <cp:revision>12</cp:revision>
  <dcterms:created xsi:type="dcterms:W3CDTF">2013-06-21T20:25:00Z</dcterms:created>
  <dcterms:modified xsi:type="dcterms:W3CDTF">2013-10-31T13:07:44Z</dcterms:modified>
</cp:coreProperties>
</file>